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D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760A-2067-4CA1-9DA8-ADDFAAC1A84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4450-C2CE-464B-8184-F9D49C25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9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760A-2067-4CA1-9DA8-ADDFAAC1A84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4450-C2CE-464B-8184-F9D49C25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6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760A-2067-4CA1-9DA8-ADDFAAC1A84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4450-C2CE-464B-8184-F9D49C25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50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760A-2067-4CA1-9DA8-ADDFAAC1A84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4450-C2CE-464B-8184-F9D49C25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10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760A-2067-4CA1-9DA8-ADDFAAC1A84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4450-C2CE-464B-8184-F9D49C25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5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760A-2067-4CA1-9DA8-ADDFAAC1A84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4450-C2CE-464B-8184-F9D49C25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4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760A-2067-4CA1-9DA8-ADDFAAC1A84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4450-C2CE-464B-8184-F9D49C25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6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760A-2067-4CA1-9DA8-ADDFAAC1A84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4450-C2CE-464B-8184-F9D49C25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0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760A-2067-4CA1-9DA8-ADDFAAC1A84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4450-C2CE-464B-8184-F9D49C25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45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760A-2067-4CA1-9DA8-ADDFAAC1A84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4450-C2CE-464B-8184-F9D49C25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0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760A-2067-4CA1-9DA8-ADDFAAC1A84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4450-C2CE-464B-8184-F9D49C25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4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8760A-2067-4CA1-9DA8-ADDFAAC1A844}" type="datetimeFigureOut">
              <a:rPr lang="en-US" smtClean="0"/>
              <a:t>7/18/2014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64450-C2CE-464B-8184-F9D49C25D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6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sdemos.tupence.co.uk/image-popup.ht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Your GIMP Portfolio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Final 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71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744" y="900109"/>
            <a:ext cx="7463256" cy="5608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6983" y="161365"/>
            <a:ext cx="82833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Now its time for you to create Your GIMP Portfolio site </a:t>
            </a:r>
            <a:r>
              <a:rPr lang="en-US" sz="3200" b="1" dirty="0" smtClean="0">
                <a:sym typeface="Wingdings" panose="05000000000000000000" pitchFamily="2" charset="2"/>
              </a:rPr>
              <a:t>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4094" y="1627094"/>
            <a:ext cx="383458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used my banner and navigation that I created last time (although I made some change to the navigation bar).</a:t>
            </a:r>
          </a:p>
          <a:p>
            <a:endParaRPr lang="en-US" dirty="0"/>
          </a:p>
          <a:p>
            <a:r>
              <a:rPr lang="en-US" dirty="0" smtClean="0"/>
              <a:t>Create your Index page and add your banner and navigation to it.</a:t>
            </a:r>
          </a:p>
          <a:p>
            <a:r>
              <a:rPr lang="en-US" dirty="0" smtClean="0"/>
              <a:t>Then add some text that explains your site.</a:t>
            </a:r>
          </a:p>
          <a:p>
            <a:endParaRPr lang="en-US" dirty="0"/>
          </a:p>
          <a:p>
            <a:r>
              <a:rPr lang="en-US" dirty="0" smtClean="0"/>
              <a:t>Create the rest of your site pages using html or PHP.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202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0"/>
          <a:stretch/>
        </p:blipFill>
        <p:spPr>
          <a:xfrm>
            <a:off x="4307745" y="307548"/>
            <a:ext cx="7727373" cy="37299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2729" y="457200"/>
            <a:ext cx="384585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my Text page I wanted to use plain CSS to create a gallery. I found this while looking around the web. </a:t>
            </a:r>
            <a:r>
              <a:rPr lang="en-US" dirty="0" smtClean="0">
                <a:hlinkClick r:id="rId3"/>
              </a:rPr>
              <a:t>http://cssdemos.tupence.co.uk/image-popup.htm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When I hover over a thumbnail image the larger image pops up.</a:t>
            </a:r>
          </a:p>
          <a:p>
            <a:endParaRPr lang="en-US" dirty="0"/>
          </a:p>
          <a:p>
            <a:r>
              <a:rPr lang="en-US" dirty="0" smtClean="0"/>
              <a:t>I made some </a:t>
            </a:r>
            <a:r>
              <a:rPr lang="en-US" dirty="0" smtClean="0"/>
              <a:t>changes </a:t>
            </a:r>
            <a:r>
              <a:rPr lang="en-US" dirty="0" smtClean="0"/>
              <a:t>from the original code. </a:t>
            </a:r>
          </a:p>
          <a:p>
            <a:r>
              <a:rPr lang="en-US" dirty="0" smtClean="0"/>
              <a:t>I made my thumbnails into one vertical line and had the popups  show to the right instead of above.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1329" y="5042647"/>
            <a:ext cx="8565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Note: </a:t>
            </a:r>
            <a:r>
              <a:rPr lang="en-US" dirty="0" smtClean="0"/>
              <a:t>this is not something you have to do, just an example or what you can do.</a:t>
            </a:r>
          </a:p>
          <a:p>
            <a:r>
              <a:rPr lang="en-US" dirty="0" smtClean="0"/>
              <a:t>This is your portfolio, have fun !!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171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Your GIMP Portfolio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GIMP Portfolio</dc:title>
  <dc:creator>Microsoft account</dc:creator>
  <cp:lastModifiedBy>Windows User</cp:lastModifiedBy>
  <cp:revision>8</cp:revision>
  <dcterms:created xsi:type="dcterms:W3CDTF">2014-07-17T20:07:55Z</dcterms:created>
  <dcterms:modified xsi:type="dcterms:W3CDTF">2014-07-18T10:38:32Z</dcterms:modified>
</cp:coreProperties>
</file>